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6" r:id="rId10"/>
    <p:sldId id="268" r:id="rId11"/>
    <p:sldId id="267" r:id="rId12"/>
    <p:sldId id="264" r:id="rId13"/>
    <p:sldId id="261" r:id="rId1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509" y="2204864"/>
            <a:ext cx="9006067" cy="954988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9A0000"/>
                </a:solidFill>
                <a:latin typeface="Arial Black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o-R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509" y="3429000"/>
            <a:ext cx="9025003" cy="50405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A0000"/>
                </a:solidFill>
                <a:latin typeface="Arial Black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o-R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B3246-1598-E5A5-69DF-D088F1C92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1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8128" y="6525345"/>
            <a:ext cx="2550187" cy="2931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6703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1820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320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333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523926"/>
            <a:ext cx="6815667" cy="4713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46249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9518848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750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8128" y="6525345"/>
            <a:ext cx="2550187" cy="2931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718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Click to edit Master title style</a:t>
            </a:r>
            <a:endParaRPr lang="ro-RO" sz="400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252299-95E0-A1E3-5EFA-92BFEA0D4DA0}"/>
              </a:ext>
            </a:extLst>
          </p:cNvPr>
          <p:cNvSpPr txBox="1">
            <a:spLocks/>
          </p:cNvSpPr>
          <p:nvPr/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Click to edit Master title style</a:t>
            </a:r>
            <a:endParaRPr lang="ro-RO" sz="4000"/>
          </a:p>
        </p:txBody>
      </p:sp>
    </p:spTree>
    <p:extLst>
      <p:ext uri="{BB962C8B-B14F-4D97-AF65-F5344CB8AC3E}">
        <p14:creationId xmlns:p14="http://schemas.microsoft.com/office/powerpoint/2010/main" val="338962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51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340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90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6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523926"/>
            <a:ext cx="6815667" cy="4713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46249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9518848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719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286388"/>
            <a:ext cx="7315200" cy="4286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428736"/>
            <a:ext cx="7315200" cy="37862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786454"/>
            <a:ext cx="7315200" cy="385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Click to edit Master title style</a:t>
            </a:r>
            <a:endParaRPr lang="ro-RO" sz="400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A48713B-5F9A-2B8E-2A8C-EC226072D743}"/>
              </a:ext>
            </a:extLst>
          </p:cNvPr>
          <p:cNvSpPr txBox="1">
            <a:spLocks/>
          </p:cNvSpPr>
          <p:nvPr/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Click to edit Master title style</a:t>
            </a:r>
            <a:endParaRPr lang="ro-RO" sz="4000"/>
          </a:p>
        </p:txBody>
      </p:sp>
    </p:spTree>
    <p:extLst>
      <p:ext uri="{BB962C8B-B14F-4D97-AF65-F5344CB8AC3E}">
        <p14:creationId xmlns:p14="http://schemas.microsoft.com/office/powerpoint/2010/main" val="102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"/>
            <a:ext cx="12198627" cy="685427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6453336"/>
            <a:ext cx="82082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5573" y="116632"/>
            <a:ext cx="9601067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435" y="1484785"/>
            <a:ext cx="10574965" cy="453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28" y="6545238"/>
            <a:ext cx="2222037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0F152-AFA7-43D8-971B-114BB96DDEF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8128" y="6453337"/>
            <a:ext cx="2550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8CD19-EBF4-4B6F-ACFB-476B8144D8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99A8B-E543-7989-5E84-7536C7015C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"/>
            <a:ext cx="12198627" cy="68542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B601B2-E03D-62C5-64E3-04781DB965A3}"/>
              </a:ext>
            </a:extLst>
          </p:cNvPr>
          <p:cNvCxnSpPr/>
          <p:nvPr/>
        </p:nvCxnSpPr>
        <p:spPr>
          <a:xfrm>
            <a:off x="0" y="6453336"/>
            <a:ext cx="82082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55F4-D4DE-84DC-696B-23288662A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2857" y="2098222"/>
            <a:ext cx="8972551" cy="334736"/>
          </a:xfrm>
        </p:spPr>
        <p:txBody>
          <a:bodyPr/>
          <a:lstStyle/>
          <a:p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</a:t>
            </a:r>
            <a:r>
              <a:rPr lang="ro-RO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endParaRPr 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AAE26-570B-EE07-966F-147EC491C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737" y="2871425"/>
            <a:ext cx="9226776" cy="1061631"/>
          </a:xfrm>
        </p:spPr>
        <p:txBody>
          <a:bodyPr>
            <a:normAutofit/>
          </a:bodyPr>
          <a:lstStyle/>
          <a:p>
            <a:r>
              <a:rPr lang="ro-R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Egalizator de sunet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15C0D-E0A6-E82F-DCB9-E94E8BADED6F}"/>
              </a:ext>
            </a:extLst>
          </p:cNvPr>
          <p:cNvSpPr txBox="1"/>
          <p:nvPr/>
        </p:nvSpPr>
        <p:spPr>
          <a:xfrm>
            <a:off x="6719207" y="4000500"/>
            <a:ext cx="547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Profesor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Sl. Dr. ing. Gabor CSIPKES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Rafael-Marian VANCA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1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B60887-6627-F058-8C76-830DD19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6.Rezultate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765F30-C037-FD03-3055-2C9006CC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92" y="955514"/>
            <a:ext cx="2001301" cy="110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0C14B-DD64-DCEE-D35F-29C5E2039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92" y="2142224"/>
            <a:ext cx="2001300" cy="116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74DB9-1DBB-C910-F8F7-627055B7E8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93" y="4638112"/>
            <a:ext cx="2001298" cy="111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85E4A-763A-8EBC-6127-8497B9473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93" y="2897293"/>
            <a:ext cx="4447177" cy="3412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B55CE-D8A6-7D49-7CA8-1ED065469621}"/>
              </a:ext>
            </a:extLst>
          </p:cNvPr>
          <p:cNvSpPr txBox="1"/>
          <p:nvPr/>
        </p:nvSpPr>
        <p:spPr>
          <a:xfrm>
            <a:off x="106135" y="1755321"/>
            <a:ext cx="7617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Rezultate implementare Video VGA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 VGA pentru rezoluție de 1980x1080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3A742-42C1-3D19-616F-7CFAC488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992" y="3390168"/>
            <a:ext cx="2028384" cy="11162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2E2A1-D89B-8F00-44AD-524FCAC98B54}"/>
              </a:ext>
            </a:extLst>
          </p:cNvPr>
          <p:cNvCxnSpPr/>
          <p:nvPr/>
        </p:nvCxnSpPr>
        <p:spPr>
          <a:xfrm flipV="1">
            <a:off x="3437164" y="1755321"/>
            <a:ext cx="5233307" cy="229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3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FC9E6-378C-DA2B-C6B9-6D3FD910D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46" y="963385"/>
            <a:ext cx="1955583" cy="44293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E77623-84EA-588F-24EF-A09A33F7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6.Rezultate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C8BE2-697D-7FDA-4E7A-84926CD1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4" y="3511996"/>
            <a:ext cx="4273886" cy="219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1779D-0EE2-00CB-23B6-B1BB4F77B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20" y="3501442"/>
            <a:ext cx="4273886" cy="2219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69AAC-5F2E-8C40-AAED-327A964FBF3C}"/>
              </a:ext>
            </a:extLst>
          </p:cNvPr>
          <p:cNvSpPr txBox="1"/>
          <p:nvPr/>
        </p:nvSpPr>
        <p:spPr>
          <a:xfrm>
            <a:off x="720620" y="1831190"/>
            <a:ext cx="633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 parte a mașinii de stare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Adăugare Zgomot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Filtrare semnal prin filtrul EMA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17BE7-84A0-97D7-0FC4-A3F420B40224}"/>
              </a:ext>
            </a:extLst>
          </p:cNvPr>
          <p:cNvSpPr txBox="1"/>
          <p:nvPr/>
        </p:nvSpPr>
        <p:spPr>
          <a:xfrm>
            <a:off x="643060" y="5731994"/>
            <a:ext cx="828050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ro-RO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EMA=</a:t>
            </a:r>
            <a:r>
              <a:rPr lang="ro-RO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EMA_anterior+factor_de_pondere</a:t>
            </a:r>
            <a:r>
              <a:rPr lang="ro-RO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*(valoarea curentă-</a:t>
            </a:r>
            <a:r>
              <a:rPr lang="ro-RO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EMA_anterior</a:t>
            </a:r>
            <a:r>
              <a:rPr lang="ro-RO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E41717-A5FE-EEAD-4139-DB5F61DA56F1}"/>
              </a:ext>
            </a:extLst>
          </p:cNvPr>
          <p:cNvCxnSpPr/>
          <p:nvPr/>
        </p:nvCxnSpPr>
        <p:spPr>
          <a:xfrm>
            <a:off x="2596243" y="2846853"/>
            <a:ext cx="0" cy="5086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B35671-4733-DEBE-16C4-DC0216B43219}"/>
              </a:ext>
            </a:extLst>
          </p:cNvPr>
          <p:cNvCxnSpPr/>
          <p:nvPr/>
        </p:nvCxnSpPr>
        <p:spPr>
          <a:xfrm>
            <a:off x="6675665" y="2786981"/>
            <a:ext cx="0" cy="5086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77F11-3869-98F0-030A-015BD3918E4F}"/>
              </a:ext>
            </a:extLst>
          </p:cNvPr>
          <p:cNvCxnSpPr/>
          <p:nvPr/>
        </p:nvCxnSpPr>
        <p:spPr>
          <a:xfrm>
            <a:off x="6781800" y="2786981"/>
            <a:ext cx="0" cy="5086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68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5CA99-12ED-1807-A10B-4C4087C1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7" y="1771650"/>
            <a:ext cx="10978243" cy="4249640"/>
          </a:xfrm>
        </p:spPr>
        <p:txBody>
          <a:bodyPr/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Realizarea unui Egalizator de sunet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Design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Xilinx SDK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Placa de dezvoltare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Zybo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VGA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Filtrul EMA împreună cu Filtrul Trece-Jos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9EF85-C25E-F9A8-04DA-A0FE5969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7.Concluzii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1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AE7E2-58AD-EB82-6902-692F257B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1894114"/>
            <a:ext cx="11043557" cy="4127176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Dezvoltare video de la 8 bare la 20+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 de alte filtre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Trecerea de la VGA la HDMI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A60A6-D05B-4F98-EFF4-196D748A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Viitoare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ezvolt</a:t>
            </a:r>
            <a:r>
              <a:rPr lang="ro-RO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6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60329A-51F6-709E-E6B5-72F04B85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o-RO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Obiectivul Lucrării</a:t>
            </a: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o-RO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 Proiectului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Resurse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4.Implementare Hardware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5.Implementare Software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6.Rezultate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7.Concluzii</a:t>
            </a:r>
          </a:p>
          <a:p>
            <a:r>
              <a:rPr lang="ro-RO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Viitoare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ezvolt</a:t>
            </a:r>
            <a:r>
              <a:rPr lang="ro-RO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ări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60CD1-8A77-5829-8E9B-DAC64EB5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85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3D2B7-04A3-FC39-0331-775B074CF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egalizator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s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pe FPGA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Folosind programele oferite de cei de la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Xilinx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 prin VHDL și C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2480A-8D4A-A37D-3EC1-8612A435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Obiectivul Lucrării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B0E9B-7688-881E-990A-59BB9490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214" y="2857687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38CD6-4ED8-826D-7300-9CD48DCB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o-RO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 Proiectului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6AB3D-BEC2-3969-9A29-9B8C6303E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1889498"/>
            <a:ext cx="10574337" cy="3514434"/>
          </a:xfrm>
        </p:spPr>
      </p:pic>
    </p:spTree>
    <p:extLst>
      <p:ext uri="{BB962C8B-B14F-4D97-AF65-F5344CB8AC3E}">
        <p14:creationId xmlns:p14="http://schemas.microsoft.com/office/powerpoint/2010/main" val="421350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7589A-4BAC-8401-8746-6C981E0A0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379" y="1763486"/>
            <a:ext cx="11084379" cy="4110847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Placa de dezvoltare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Zybo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VGA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de boxe</a:t>
            </a:r>
          </a:p>
          <a:p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2022.1 – VHDL</a:t>
            </a:r>
          </a:p>
          <a:p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Vitis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SDK 2022.1 – C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Octave sau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7DBFC-4B4B-7665-E7C4-0C7F2440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Resurse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76543-7C34-B628-EB69-C984DD8C0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14" y="1410062"/>
            <a:ext cx="3836386" cy="286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8FAD-0608-2572-3143-A12E514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7" y="4831602"/>
            <a:ext cx="2401287" cy="783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D1C07-DF73-FD6F-495C-A4EB387F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394" y="4836550"/>
            <a:ext cx="1895796" cy="8843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CE91132-BBFB-10A8-23C7-9795E31F0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7143" y="4864997"/>
            <a:ext cx="750327" cy="750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1DE45C-B474-E7F0-64F2-66734ECE3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75" y="4836021"/>
            <a:ext cx="884918" cy="884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12A2B-7026-517C-CE51-1E451563C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68" y="4823773"/>
            <a:ext cx="992732" cy="8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3E7B3-2AD0-3D96-8EBB-AADD4E23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93" y="1698171"/>
            <a:ext cx="10986407" cy="432311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Block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VGA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rezolu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1980x1080px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Conectare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Vitis SDK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38C3F-E594-02DB-66E8-5BB4EEEC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4.Implementare Hardware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B95B-4E8E-B68F-B294-8862A98E4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75" y="2126802"/>
            <a:ext cx="5914390" cy="325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2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A97F43-53AD-0C8D-C012-48DE3F123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53293"/>
            <a:ext cx="11125200" cy="4167997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Mașină de stare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Modificare Volum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Valori VGA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Adăugare Zgomot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Filtrul EMA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Stocare audio – 3 secunde</a:t>
            </a:r>
          </a:p>
          <a:p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Redare audio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9EA76-A75D-4121-15E6-D094B8C2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5.Implementare Software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13C4-EA9D-CD37-05DD-71417A8EA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26" y="1045028"/>
            <a:ext cx="2791687" cy="5092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87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3086C-974B-01FE-5AEE-942302D0D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0" y="995660"/>
            <a:ext cx="3514629" cy="419929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B47D06-86DC-D615-2782-27264BF9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6.Rezultate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49744-040B-92A6-2636-0EE7398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74" y="3613740"/>
            <a:ext cx="3905250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5B9C6-077D-0CF2-53D6-10493F24E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74" y="4880565"/>
            <a:ext cx="5914390" cy="1057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A1454C-435A-088F-8887-5C97B465167B}"/>
              </a:ext>
            </a:extLst>
          </p:cNvPr>
          <p:cNvSpPr txBox="1"/>
          <p:nvPr/>
        </p:nvSpPr>
        <p:spPr>
          <a:xfrm>
            <a:off x="432706" y="1766381"/>
            <a:ext cx="6653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 parte a mașinii de stare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Creștem – Scădem – Reseta Volumul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0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C0A7B-119E-E99D-035D-33A9A7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15" y="1299256"/>
            <a:ext cx="1414324" cy="3474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6178AB-FB47-51CD-F757-F23DBA44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6.Rezultate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DB842-A473-E768-FCC5-4C8DC9D5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75" y="2669074"/>
            <a:ext cx="5126072" cy="2616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10036-08E9-ADF2-976E-3FF602B35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47" y="4131776"/>
            <a:ext cx="3878503" cy="2087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5E828-6107-6083-FD0A-2073FB1EB875}"/>
              </a:ext>
            </a:extLst>
          </p:cNvPr>
          <p:cNvSpPr txBox="1"/>
          <p:nvPr/>
        </p:nvSpPr>
        <p:spPr>
          <a:xfrm>
            <a:off x="395074" y="1632857"/>
            <a:ext cx="531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doua parte a mașinii de stare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Stocare și Redare audio – 3 secunde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 Video VGA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40853-E096-F978-A31D-D4746C630149}"/>
              </a:ext>
            </a:extLst>
          </p:cNvPr>
          <p:cNvSpPr/>
          <p:nvPr/>
        </p:nvSpPr>
        <p:spPr>
          <a:xfrm>
            <a:off x="3445329" y="4425043"/>
            <a:ext cx="1706335" cy="134710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A2782-B4A7-1502-5BB2-58C2B39C952E}"/>
              </a:ext>
            </a:extLst>
          </p:cNvPr>
          <p:cNvCxnSpPr>
            <a:cxnSpLocks/>
            <a:stCxn id="2" idx="6"/>
            <a:endCxn id="7" idx="1"/>
          </p:cNvCxnSpPr>
          <p:nvPr/>
        </p:nvCxnSpPr>
        <p:spPr>
          <a:xfrm>
            <a:off x="5151664" y="5098597"/>
            <a:ext cx="369483" cy="7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714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C084CE3-0451-466A-A6DA-5FB1674F7407}" vid="{B0679573-3BC7-4CE7-84FF-7E43C7CA28C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973</TotalTime>
  <Words>294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Times New Roman</vt:lpstr>
      <vt:lpstr>Theme2</vt:lpstr>
      <vt:lpstr>Proiect de diplomă</vt:lpstr>
      <vt:lpstr>Cuprins</vt:lpstr>
      <vt:lpstr>1. Obiectivul Lucrării</vt:lpstr>
      <vt:lpstr>2. Structura Proiectului</vt:lpstr>
      <vt:lpstr>3. Resurse</vt:lpstr>
      <vt:lpstr>4.Implementare Hardware</vt:lpstr>
      <vt:lpstr>5.Implementare Software</vt:lpstr>
      <vt:lpstr>6.Rezultate</vt:lpstr>
      <vt:lpstr>6.Rezultate</vt:lpstr>
      <vt:lpstr>6.Rezultate</vt:lpstr>
      <vt:lpstr>6.Rezultate</vt:lpstr>
      <vt:lpstr>7.Concluzii</vt:lpstr>
      <vt:lpstr>8.Viitoare dezvoltări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de diplomă</dc:title>
  <dc:creator>vanca.rafael.marian@gmail.com</dc:creator>
  <cp:lastModifiedBy>vanca.rafael.marian@gmail.com</cp:lastModifiedBy>
  <cp:revision>36</cp:revision>
  <dcterms:created xsi:type="dcterms:W3CDTF">2023-06-26T08:05:44Z</dcterms:created>
  <dcterms:modified xsi:type="dcterms:W3CDTF">2023-07-11T17:06:11Z</dcterms:modified>
</cp:coreProperties>
</file>